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  <p:sldMasterId id="2147483760" r:id="rId2"/>
    <p:sldMasterId id="2147483778" r:id="rId3"/>
    <p:sldMasterId id="214748379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61" r:id="rId7"/>
    <p:sldId id="257" r:id="rId8"/>
    <p:sldId id="265" r:id="rId9"/>
    <p:sldId id="264" r:id="rId10"/>
    <p:sldId id="263" r:id="rId1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BC0C-DF20-4EBB-8984-54630AC62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46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74D-9E0D-4AB6-9E67-EC1B48104A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647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9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5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35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1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1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23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8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58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5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4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5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4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6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7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4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74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4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61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4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95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99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32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62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5020164"/>
            <a:ext cx="4050792" cy="923330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36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56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35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44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9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32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35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3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18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355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1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66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1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61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81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393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9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9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68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30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28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3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84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12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5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07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254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50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2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04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3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2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2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自己紹介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須藤　博紀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（すどう　ひろき）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石狩市立樽川中学校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３年１組　担任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学年部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野球部</a:t>
            </a:r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77" y="316620"/>
            <a:ext cx="3310318" cy="4974023"/>
          </a:xfrm>
        </p:spPr>
      </p:pic>
    </p:spTree>
    <p:extLst>
      <p:ext uri="{BB962C8B-B14F-4D97-AF65-F5344CB8AC3E}">
        <p14:creationId xmlns:p14="http://schemas.microsoft.com/office/powerpoint/2010/main" val="19225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米内山　康嵩</a:t>
            </a:r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（よないやま　やすたか）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千歳市立北進小中学校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63712"/>
            <a:ext cx="2121535" cy="3394456"/>
          </a:xfrm>
        </p:spPr>
      </p:pic>
    </p:spTree>
    <p:extLst>
      <p:ext uri="{BB962C8B-B14F-4D97-AF65-F5344CB8AC3E}">
        <p14:creationId xmlns:p14="http://schemas.microsoft.com/office/powerpoint/2010/main" val="305208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長谷川　遼太　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（はせがわ　りょうた）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3"/>
          </p:nvPr>
        </p:nvSpPr>
        <p:spPr>
          <a:xfrm>
            <a:off x="685801" y="1841325"/>
            <a:ext cx="10394707" cy="3311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江別市立大麻中学校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endParaRPr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 descr="[無料イラスト] &lt;strong&gt;野球&lt;/strong&gt;のバッターとキャッチャー - パブリック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40" y="2121934"/>
            <a:ext cx="3773468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須藤　博紀 （すどう ひろき）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36968"/>
              </p:ext>
            </p:extLst>
          </p:nvPr>
        </p:nvGraphicFramePr>
        <p:xfrm>
          <a:off x="359953" y="2013757"/>
          <a:ext cx="7112001" cy="31330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9025">
                  <a:extLst>
                    <a:ext uri="{9D8B030D-6E8A-4147-A177-3AD203B41FA5}">
                      <a16:colId xmlns:a16="http://schemas.microsoft.com/office/drawing/2014/main" val="1098542832"/>
                    </a:ext>
                  </a:extLst>
                </a:gridCol>
                <a:gridCol w="5132976">
                  <a:extLst>
                    <a:ext uri="{9D8B030D-6E8A-4147-A177-3AD203B41FA5}">
                      <a16:colId xmlns:a16="http://schemas.microsoft.com/office/drawing/2014/main" val="2315317155"/>
                    </a:ext>
                  </a:extLst>
                </a:gridCol>
              </a:tblGrid>
              <a:tr h="7832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学校名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b="0" dirty="0"/>
                        <a:t>石狩市立樽川中学校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24080"/>
                  </a:ext>
                </a:extLst>
              </a:tr>
              <a:tr h="7832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学年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/>
                        <a:t>３年１組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227950"/>
                  </a:ext>
                </a:extLst>
              </a:tr>
              <a:tr h="7832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分掌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/>
                        <a:t>学年部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960209"/>
                  </a:ext>
                </a:extLst>
              </a:tr>
              <a:tr h="7832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部活動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/>
                        <a:t>野球部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56846"/>
                  </a:ext>
                </a:extLst>
              </a:tr>
            </a:tbl>
          </a:graphicData>
        </a:graphic>
      </p:graphicFrame>
      <p:pic>
        <p:nvPicPr>
          <p:cNvPr id="8" name="コンテンツ プレースホルダー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013757"/>
            <a:ext cx="2913018" cy="2967926"/>
          </a:xfrm>
        </p:spPr>
      </p:pic>
    </p:spTree>
    <p:extLst>
      <p:ext uri="{BB962C8B-B14F-4D97-AF65-F5344CB8AC3E}">
        <p14:creationId xmlns:p14="http://schemas.microsoft.com/office/powerpoint/2010/main" val="310856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須藤　博紀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（すどう ひろき）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石狩市立樽川中学校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３年１組　担任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学年部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野球部</a:t>
            </a:r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14" y="225179"/>
            <a:ext cx="3310318" cy="4974023"/>
          </a:xfrm>
        </p:spPr>
      </p:pic>
    </p:spTree>
    <p:extLst>
      <p:ext uri="{BB962C8B-B14F-4D97-AF65-F5344CB8AC3E}">
        <p14:creationId xmlns:p14="http://schemas.microsoft.com/office/powerpoint/2010/main" val="27741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567" y="1180237"/>
            <a:ext cx="10106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ここまでが基本的な操作になります。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あとは、アニメーションを工夫し、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効果音を加えるなど演出しましょう。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うるさすぎず、シンプルが一番です！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色々と操作しながら、覚えていきましょう！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082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2_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3.xml><?xml version="1.0" encoding="utf-8"?>
<a:theme xmlns:a="http://schemas.openxmlformats.org/drawingml/2006/main" name="1_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4.xml><?xml version="1.0" encoding="utf-8"?>
<a:theme xmlns:a="http://schemas.openxmlformats.org/drawingml/2006/main" name="3_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141</Words>
  <Application>Microsoft Office PowerPoint</Application>
  <PresentationFormat>ワイド画面</PresentationFormat>
  <Paragraphs>31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HGS創英角ﾎﾟｯﾌﾟ体</vt:lpstr>
      <vt:lpstr>HG創英角ｺﾞｼｯｸUB</vt:lpstr>
      <vt:lpstr>HG創英角ﾎﾟｯﾌﾟ体</vt:lpstr>
      <vt:lpstr>ＭＳ Ｐゴシック</vt:lpstr>
      <vt:lpstr>Arial</vt:lpstr>
      <vt:lpstr>Calibri</vt:lpstr>
      <vt:lpstr>Impact</vt:lpstr>
      <vt:lpstr>メイン イベント</vt:lpstr>
      <vt:lpstr>2_メイン イベント</vt:lpstr>
      <vt:lpstr>1_メイン イベント</vt:lpstr>
      <vt:lpstr>3_メイン イベント</vt:lpstr>
      <vt:lpstr>自己紹介</vt:lpstr>
      <vt:lpstr>須藤　博紀（すどう　ひろき）</vt:lpstr>
      <vt:lpstr>米内山　康嵩　（よないやま　やすたか）</vt:lpstr>
      <vt:lpstr>長谷川　遼太　（はせがわ　りょうた）</vt:lpstr>
      <vt:lpstr>須藤　博紀 （すどう ひろき）</vt:lpstr>
      <vt:lpstr>須藤　博紀 （すどう ひろき）</vt:lpstr>
      <vt:lpstr>PowerPoint プレゼンテーション</vt:lpstr>
    </vt:vector>
  </TitlesOfParts>
  <Company>石狩市教育委員会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ishi1617</dc:creator>
  <cp:lastModifiedBy>user04</cp:lastModifiedBy>
  <cp:revision>30</cp:revision>
  <dcterms:created xsi:type="dcterms:W3CDTF">2017-07-22T23:45:23Z</dcterms:created>
  <dcterms:modified xsi:type="dcterms:W3CDTF">2020-09-10T09:17:38Z</dcterms:modified>
</cp:coreProperties>
</file>